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9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447" r:id="rId12"/>
    <p:sldId id="330" r:id="rId13"/>
    <p:sldId id="399" r:id="rId14"/>
    <p:sldId id="276" r:id="rId15"/>
    <p:sldId id="437" r:id="rId16"/>
    <p:sldId id="438" r:id="rId17"/>
    <p:sldId id="259" r:id="rId18"/>
    <p:sldId id="385" r:id="rId19"/>
    <p:sldId id="421" r:id="rId20"/>
    <p:sldId id="422" r:id="rId21"/>
    <p:sldId id="361" r:id="rId22"/>
    <p:sldId id="293" r:id="rId23"/>
    <p:sldId id="386" r:id="rId24"/>
    <p:sldId id="292" r:id="rId25"/>
    <p:sldId id="257" r:id="rId26"/>
    <p:sldId id="362" r:id="rId27"/>
    <p:sldId id="387" r:id="rId28"/>
    <p:sldId id="446" r:id="rId29"/>
    <p:sldId id="288" r:id="rId30"/>
    <p:sldId id="289" r:id="rId31"/>
    <p:sldId id="260" r:id="rId32"/>
    <p:sldId id="294" r:id="rId33"/>
    <p:sldId id="290" r:id="rId34"/>
    <p:sldId id="400" r:id="rId35"/>
    <p:sldId id="383" r:id="rId36"/>
    <p:sldId id="291" r:id="rId37"/>
    <p:sldId id="416" r:id="rId38"/>
    <p:sldId id="441" r:id="rId39"/>
    <p:sldId id="417" r:id="rId40"/>
    <p:sldId id="316" r:id="rId41"/>
    <p:sldId id="359" r:id="rId42"/>
    <p:sldId id="317" r:id="rId43"/>
    <p:sldId id="329" r:id="rId44"/>
    <p:sldId id="318" r:id="rId45"/>
    <p:sldId id="363" r:id="rId46"/>
    <p:sldId id="508" r:id="rId47"/>
    <p:sldId id="509" r:id="rId48"/>
    <p:sldId id="510" r:id="rId49"/>
    <p:sldId id="511" r:id="rId50"/>
    <p:sldId id="512" r:id="rId51"/>
    <p:sldId id="513" r:id="rId52"/>
    <p:sldId id="514" r:id="rId53"/>
    <p:sldId id="515" r:id="rId54"/>
    <p:sldId id="516" r:id="rId55"/>
    <p:sldId id="323" r:id="rId56"/>
    <p:sldId id="324" r:id="rId57"/>
    <p:sldId id="325" r:id="rId58"/>
    <p:sldId id="326" r:id="rId59"/>
    <p:sldId id="328" r:id="rId60"/>
    <p:sldId id="327" r:id="rId61"/>
    <p:sldId id="313" r:id="rId62"/>
    <p:sldId id="279" r:id="rId63"/>
    <p:sldId id="280" r:id="rId64"/>
    <p:sldId id="310" r:id="rId65"/>
    <p:sldId id="504" r:id="rId66"/>
    <p:sldId id="505" r:id="rId67"/>
    <p:sldId id="281" r:id="rId68"/>
    <p:sldId id="282" r:id="rId69"/>
    <p:sldId id="283" r:id="rId70"/>
    <p:sldId id="506" r:id="rId71"/>
    <p:sldId id="284" r:id="rId72"/>
    <p:sldId id="285" r:id="rId73"/>
    <p:sldId id="286" r:id="rId74"/>
    <p:sldId id="507" r:id="rId75"/>
    <p:sldId id="314" r:id="rId76"/>
    <p:sldId id="287" r:id="rId77"/>
    <p:sldId id="409" r:id="rId78"/>
    <p:sldId id="410" r:id="rId79"/>
    <p:sldId id="411" r:id="rId80"/>
    <p:sldId id="262" r:id="rId81"/>
    <p:sldId id="263" r:id="rId82"/>
    <p:sldId id="366" r:id="rId83"/>
    <p:sldId id="404" r:id="rId84"/>
    <p:sldId id="264" r:id="rId85"/>
    <p:sldId id="266" r:id="rId86"/>
    <p:sldId id="364" r:id="rId87"/>
    <p:sldId id="265" r:id="rId88"/>
    <p:sldId id="365" r:id="rId89"/>
    <p:sldId id="381" r:id="rId90"/>
    <p:sldId id="382" r:id="rId91"/>
    <p:sldId id="398" r:id="rId92"/>
    <p:sldId id="272" r:id="rId93"/>
    <p:sldId id="401" r:id="rId94"/>
    <p:sldId id="367" r:id="rId95"/>
    <p:sldId id="368" r:id="rId96"/>
    <p:sldId id="267" r:id="rId97"/>
    <p:sldId id="402" r:id="rId98"/>
    <p:sldId id="369" r:id="rId99"/>
    <p:sldId id="261" r:id="rId100"/>
    <p:sldId id="370" r:id="rId101"/>
    <p:sldId id="274" r:id="rId102"/>
    <p:sldId id="405" r:id="rId103"/>
    <p:sldId id="406" r:id="rId104"/>
    <p:sldId id="269" r:id="rId105"/>
    <p:sldId id="371" r:id="rId106"/>
    <p:sldId id="403" r:id="rId107"/>
    <p:sldId id="448" r:id="rId108"/>
    <p:sldId id="268" r:id="rId109"/>
    <p:sldId id="372" r:id="rId110"/>
    <p:sldId id="270" r:id="rId111"/>
    <p:sldId id="273" r:id="rId112"/>
    <p:sldId id="408" r:id="rId113"/>
    <p:sldId id="271" r:id="rId114"/>
    <p:sldId id="295" r:id="rId115"/>
    <p:sldId id="442" r:id="rId116"/>
    <p:sldId id="443" r:id="rId117"/>
    <p:sldId id="444" r:id="rId118"/>
    <p:sldId id="301" r:id="rId119"/>
    <p:sldId id="302" r:id="rId120"/>
    <p:sldId id="304" r:id="rId121"/>
    <p:sldId id="299" r:id="rId122"/>
    <p:sldId id="380" r:id="rId123"/>
    <p:sldId id="305" r:id="rId124"/>
    <p:sldId id="303" r:id="rId125"/>
    <p:sldId id="315" r:id="rId126"/>
    <p:sldId id="306" r:id="rId127"/>
    <p:sldId id="300" r:id="rId128"/>
    <p:sldId id="307" r:id="rId129"/>
    <p:sldId id="308" r:id="rId130"/>
    <p:sldId id="309" r:id="rId131"/>
    <p:sldId id="311" r:id="rId132"/>
    <p:sldId id="412" r:id="rId133"/>
    <p:sldId id="373" r:id="rId134"/>
    <p:sldId id="319" r:id="rId135"/>
    <p:sldId id="374" r:id="rId136"/>
    <p:sldId id="320" r:id="rId137"/>
    <p:sldId id="321" r:id="rId138"/>
    <p:sldId id="322" r:id="rId139"/>
    <p:sldId id="517" r:id="rId140"/>
    <p:sldId id="296" r:id="rId141"/>
    <p:sldId id="377" r:id="rId142"/>
    <p:sldId id="378" r:id="rId143"/>
    <p:sldId id="298" r:id="rId144"/>
    <p:sldId id="339" r:id="rId145"/>
    <p:sldId id="340" r:id="rId146"/>
    <p:sldId id="343" r:id="rId147"/>
    <p:sldId id="376" r:id="rId148"/>
    <p:sldId id="344" r:id="rId149"/>
    <p:sldId id="375" r:id="rId150"/>
    <p:sldId id="332" r:id="rId151"/>
    <p:sldId id="379" r:id="rId152"/>
    <p:sldId id="333" r:id="rId153"/>
    <p:sldId id="334" r:id="rId154"/>
    <p:sldId id="335" r:id="rId155"/>
    <p:sldId id="336" r:id="rId156"/>
    <p:sldId id="337" r:id="rId157"/>
    <p:sldId id="338" r:id="rId158"/>
    <p:sldId id="349" r:id="rId159"/>
    <p:sldId id="345" r:id="rId160"/>
    <p:sldId id="346" r:id="rId161"/>
    <p:sldId id="347" r:id="rId162"/>
    <p:sldId id="341" r:id="rId163"/>
    <p:sldId id="348" r:id="rId164"/>
    <p:sldId id="350" r:id="rId165"/>
    <p:sldId id="356" r:id="rId166"/>
    <p:sldId id="357" r:id="rId167"/>
    <p:sldId id="351" r:id="rId168"/>
    <p:sldId id="352" r:id="rId169"/>
    <p:sldId id="353" r:id="rId170"/>
    <p:sldId id="354" r:id="rId171"/>
    <p:sldId id="355" r:id="rId172"/>
    <p:sldId id="439" r:id="rId173"/>
    <p:sldId id="423" r:id="rId174"/>
    <p:sldId id="427" r:id="rId175"/>
    <p:sldId id="424" r:id="rId176"/>
    <p:sldId id="425" r:id="rId177"/>
    <p:sldId id="426" r:id="rId178"/>
    <p:sldId id="431" r:id="rId179"/>
    <p:sldId id="428" r:id="rId180"/>
    <p:sldId id="429" r:id="rId181"/>
    <p:sldId id="430" r:id="rId182"/>
    <p:sldId id="432" r:id="rId183"/>
    <p:sldId id="434" r:id="rId184"/>
    <p:sldId id="435" r:id="rId185"/>
    <p:sldId id="436" r:id="rId186"/>
    <p:sldId id="440" r:id="rId187"/>
    <p:sldId id="418" r:id="rId188"/>
    <p:sldId id="420" r:id="rId189"/>
    <p:sldId id="445" r:id="rId190"/>
    <p:sldId id="384" r:id="rId191"/>
    <p:sldId id="388" r:id="rId192"/>
    <p:sldId id="389" r:id="rId193"/>
    <p:sldId id="390" r:id="rId194"/>
    <p:sldId id="391" r:id="rId195"/>
    <p:sldId id="392" r:id="rId196"/>
    <p:sldId id="394" r:id="rId197"/>
    <p:sldId id="393" r:id="rId19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54"/>
    <p:restoredTop sz="97332"/>
  </p:normalViewPr>
  <p:slideViewPr>
    <p:cSldViewPr snapToGrid="0" snapToObjects="1">
      <p:cViewPr varScale="1">
        <p:scale>
          <a:sx n="157" d="100"/>
          <a:sy n="157" d="100"/>
        </p:scale>
        <p:origin x="784" y="176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notesMaster" Target="notesMasters/notesMaster1.xml"/><Relationship Id="rId20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9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990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628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深入淺出</a:t>
            </a:r>
            <a:r>
              <a:rPr kumimoji="1" lang="en-US" altLang="zh-TW" dirty="0"/>
              <a:t>Container, Kubernetes</a:t>
            </a:r>
            <a:r>
              <a:rPr kumimoji="1" lang="zh-CN" altLang="en-US" dirty="0"/>
              <a:t>與</a:t>
            </a:r>
            <a:r>
              <a:rPr kumimoji="1" lang="en-US" altLang="zh-CN" dirty="0"/>
              <a:t>GKE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1" y="3633421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61374"/>
            <a:ext cx="8947150" cy="2778290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85781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Source: </a:t>
            </a:r>
            <a:r>
              <a:rPr lang="en-US" altLang="zh-TW" dirty="0"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31836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/>
              <a:t>: 30060</a:t>
            </a:r>
            <a:endParaRPr kumimoji="1" lang="en-US" altLang="zh-CN" dirty="0"/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988" y="2359819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2020/6/6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5421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9908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B8598B-98BE-2947-AE04-DA63F4AF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71" y="2645460"/>
            <a:ext cx="6767221" cy="3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83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52339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/>
              <a:t>Volume: GCP volume – </a:t>
            </a:r>
            <a:r>
              <a:rPr kumimoji="1" lang="zh-CN" altLang="en-US"/>
              <a:t>建</a:t>
            </a:r>
            <a:r>
              <a:rPr kumimoji="1" lang="en-US" altLang="zh-CN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968" y="2052638"/>
            <a:ext cx="4485839" cy="4195762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CD581F55-F265-C446-814C-E4F7C9CA009E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71762"/>
            <a:ext cx="8947150" cy="355751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2150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62008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F020B-0072-BC47-BE94-5C5B54F4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74AE6-EA2C-BF44-989D-0866AA8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</a:t>
            </a:r>
            <a:r>
              <a:rPr lang="en-US" altLang="zh-TW" dirty="0" err="1"/>
              <a:t>php</a:t>
            </a:r>
            <a:r>
              <a:rPr lang="en-US" altLang="zh-TW" dirty="0"/>
              <a:t>-apache --image=k8s.gcr.io/</a:t>
            </a:r>
            <a:r>
              <a:rPr lang="en-US" altLang="zh-TW" dirty="0" err="1"/>
              <a:t>hpa</a:t>
            </a:r>
            <a:r>
              <a:rPr lang="en-US" altLang="zh-TW" dirty="0"/>
              <a:t>-example --expose --port=80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AABA25-BC94-CD44-8AD8-28F1A92E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1" y="3930336"/>
            <a:ext cx="5761661" cy="271861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7DC1F15-5D87-FA4A-A72B-35C8CE30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837B-3C9A-364A-B083-72CDD023E106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150BCBB-C713-7748-AD83-76FC0D2A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0618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</a:t>
            </a:r>
            <a:r>
              <a:rPr lang="en-US" altLang="zh-TW" dirty="0"/>
              <a:t>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開一個執行緒，壓</a:t>
            </a:r>
            <a:r>
              <a:rPr kumimoji="1" lang="en-US" altLang="zh-CN" dirty="0"/>
              <a:t>CPU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run -</a:t>
            </a:r>
            <a:r>
              <a:rPr lang="en-US" altLang="zh-TW" dirty="0" err="1"/>
              <a:t>i</a:t>
            </a:r>
            <a:r>
              <a:rPr lang="en-US" altLang="zh-TW" dirty="0"/>
              <a:t> --</a:t>
            </a:r>
            <a:r>
              <a:rPr lang="en-US" altLang="zh-TW" dirty="0" err="1"/>
              <a:t>tty</a:t>
            </a:r>
            <a:r>
              <a:rPr lang="en-US" altLang="zh-TW" dirty="0"/>
              <a:t> load-generator --image=</a:t>
            </a:r>
            <a:r>
              <a:rPr lang="en-US" altLang="zh-TW" dirty="0" err="1"/>
              <a:t>busybox</a:t>
            </a:r>
            <a:r>
              <a:rPr lang="en-US" altLang="zh-TW" dirty="0"/>
              <a:t>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</a:t>
            </a:r>
            <a:r>
              <a:rPr lang="en-US" altLang="zh-TW" dirty="0" err="1"/>
              <a:t>php-apache.default.svc.cluster.local</a:t>
            </a:r>
            <a:r>
              <a:rPr lang="en-US" altLang="zh-TW" dirty="0"/>
              <a:t>; done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76C2E3-5DE8-1349-BFF6-552FABA7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78" y="1252278"/>
            <a:ext cx="8526822" cy="764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500403-B0CC-E64C-82AE-E1D706C2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5" y="4774614"/>
            <a:ext cx="4733636" cy="189345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89E5E-3C47-CA4F-98B4-70B1148B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93405-BB38-0C41-8254-E6A013BC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Delete</a:t>
            </a:r>
            <a:r>
              <a:rPr kumimoji="1" lang="zh-CN" altLang="en-US" dirty="0"/>
              <a:t>壓測工具的</a:t>
            </a:r>
            <a:r>
              <a:rPr kumimoji="1" lang="en-US" altLang="zh-CN" dirty="0"/>
              <a:t>pods</a:t>
            </a:r>
          </a:p>
          <a:p>
            <a:r>
              <a:rPr kumimoji="1" lang="en-US" altLang="zh-TW" dirty="0"/>
              <a:t>Pods</a:t>
            </a:r>
            <a:r>
              <a:rPr kumimoji="1" lang="zh-CN" altLang="en-US" dirty="0"/>
              <a:t>自動縮回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C34C24-E6C1-B047-93F1-994D46B1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71" y="3265133"/>
            <a:ext cx="6817591" cy="1771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BD3BC-BD64-E847-A229-A6B9EB85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1" y="5458664"/>
            <a:ext cx="8366245" cy="78973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5B0FF8E-B6BE-F140-A91F-D1DA2E0E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CEA2-AC8F-C841-AE8E-B71C5C2AC2F3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F99B360-B45D-CA48-AB04-108C7F33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6323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9" y="4926062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~/k8s/rancher/ubunu16_install_docker.sh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37961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840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kubectl</a:t>
            </a:r>
            <a:r>
              <a:rPr kumimoji="1" lang="en-US" altLang="zh-TW" sz="3200" dirty="0"/>
              <a:t> describe pods </a:t>
            </a:r>
            <a:r>
              <a:rPr kumimoji="1" lang="en-US" altLang="zh-TW" sz="3200" dirty="0" err="1"/>
              <a:t>nginx</a:t>
            </a:r>
            <a:r>
              <a:rPr kumimoji="1" lang="en-US" altLang="zh-TW" sz="3200" dirty="0"/>
              <a:t>-pod-</a:t>
            </a:r>
            <a:r>
              <a:rPr kumimoji="1" lang="en-US" altLang="zh-TW" sz="3200" dirty="0" err="1"/>
              <a:t>gcp</a:t>
            </a:r>
            <a:r>
              <a:rPr kumimoji="1" lang="en-US" altLang="zh-TW" sz="3200" dirty="0"/>
              <a:t>-volume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B: 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93608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Helm</a:t>
            </a:r>
          </a:p>
          <a:p>
            <a:pPr lvl="1"/>
            <a:r>
              <a:rPr kumimoji="1" lang="zh-TW" altLang="en-US" dirty="0"/>
              <a:t>套件管理工具</a:t>
            </a:r>
            <a:r>
              <a:rPr kumimoji="1" lang="en-US" altLang="zh-TW" dirty="0"/>
              <a:t> (apt, yum)</a:t>
            </a:r>
          </a:p>
          <a:p>
            <a:r>
              <a:rPr kumimoji="1" lang="en-US" altLang="zh-TW" dirty="0"/>
              <a:t>Chart</a:t>
            </a:r>
          </a:p>
          <a:p>
            <a:pPr lvl="1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</a:p>
          <a:p>
            <a:r>
              <a:rPr kumimoji="1" lang="en-US" altLang="zh-CN" dirty="0"/>
              <a:t>Tiller</a:t>
            </a:r>
          </a:p>
          <a:p>
            <a:pPr lvl="1"/>
            <a:r>
              <a:rPr kumimoji="1" lang="en-US" altLang="zh-CN" dirty="0"/>
              <a:t>K8s </a:t>
            </a:r>
            <a:r>
              <a:rPr kumimoji="1" lang="zh-CN" altLang="en-US" dirty="0"/>
              <a:t>端</a:t>
            </a:r>
            <a:r>
              <a:rPr kumimoji="1" lang="en-US" altLang="zh-CN" dirty="0"/>
              <a:t>(Server)</a:t>
            </a:r>
            <a:r>
              <a:rPr kumimoji="1" lang="zh-CN" altLang="en-US" dirty="0"/>
              <a:t>的套件</a:t>
            </a:r>
            <a:r>
              <a:rPr kumimoji="1" lang="zh-TW" altLang="en-US" dirty="0"/>
              <a:t> </a:t>
            </a:r>
            <a:r>
              <a:rPr kumimoji="1" lang="en-US" altLang="zh-TW" dirty="0"/>
              <a:t>driver 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81573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0AB0-5898-5E4D-8967-9282865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1503E-EC62-BC4F-9193-D4C77E0B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Release</a:t>
            </a:r>
          </a:p>
          <a:p>
            <a:pPr lvl="1"/>
            <a:r>
              <a:rPr kumimoji="1" lang="zh-CN" altLang="en-US" dirty="0"/>
              <a:t>所部署的軟體</a:t>
            </a:r>
            <a:r>
              <a:rPr kumimoji="1" lang="en-US" altLang="zh-CN" dirty="0"/>
              <a:t> (software)</a:t>
            </a:r>
          </a:p>
          <a:p>
            <a:r>
              <a:rPr kumimoji="1" lang="en-US" altLang="zh-CN" dirty="0"/>
              <a:t>Repository</a:t>
            </a:r>
          </a:p>
          <a:p>
            <a:pPr lvl="1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1C849-0F0B-1940-AB1D-A724F5A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A7E7F-EDDC-7E44-BD67-B2B7DF7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0743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296698-7B6F-4B44-8B8D-864597AB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52" y="175808"/>
            <a:ext cx="8532788" cy="626457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29F4F-E786-7047-8E7E-52D21925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55A05-AFCE-5B45-A421-FF5D6369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71688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AD590-3E95-624B-97D2-AD64A80F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23684-9CC2-CC47-8365-92705D0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7168E-7EB9-514C-A07D-03F3910B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B10FD0-D425-FF4B-AD72-C13DA93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" y="5879224"/>
            <a:ext cx="12192000" cy="738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A04E4B-9C86-934D-B770-486073A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53"/>
            <a:ext cx="12192000" cy="2160144"/>
          </a:xfrm>
          <a:prstGeom prst="rect">
            <a:avLst/>
          </a:prstGeom>
        </p:spPr>
      </p:pic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D833D8D4-7E1D-F144-96F7-F875A91B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version</a:t>
            </a:r>
          </a:p>
        </p:txBody>
      </p:sp>
    </p:spTree>
    <p:extLst>
      <p:ext uri="{BB962C8B-B14F-4D97-AF65-F5344CB8AC3E}">
        <p14:creationId xmlns:p14="http://schemas.microsoft.com/office/powerpoint/2010/main" val="399885951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D926A-291D-DD48-A4BC-1392E0E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6F3AF4-1C05-7044-B4D3-0E0A6B82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F814F0-F47D-154F-A44B-49DCFC8F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C51C66-4F81-DB4E-8912-EE0BC2BC4F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確認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k8s server</a:t>
            </a:r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端有安裝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tiller</a:t>
            </a:r>
            <a:b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kubectl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get pod -n </a:t>
            </a: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-system -l app=helm</a:t>
            </a:r>
            <a:endParaRPr kumimoji="1"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0B5F7EA-D821-884C-97E0-DABED8C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3" y="3250171"/>
            <a:ext cx="8947150" cy="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062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FCFF6-E048-6242-8709-47FE6E1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k8s</a:t>
            </a:r>
            <a:r>
              <a:rPr kumimoji="1" lang="zh-CN" altLang="en-US" dirty="0"/>
              <a:t>上建立並授與</a:t>
            </a:r>
            <a:r>
              <a:rPr kumimoji="1" lang="en-US" altLang="zh-CN" dirty="0"/>
              <a:t>tiller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ECB75-8871-434B-BDCA-A4FB8245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serviceaccount</a:t>
            </a:r>
            <a:r>
              <a:rPr lang="en-US" altLang="zh-TW" dirty="0"/>
              <a:t>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clusterrolebinding</a:t>
            </a:r>
            <a:r>
              <a:rPr lang="en-US" altLang="zh-TW" dirty="0"/>
              <a:t> tiller-cluster-rule --</a:t>
            </a:r>
            <a:r>
              <a:rPr lang="en-US" altLang="zh-TW" dirty="0" err="1"/>
              <a:t>clusterrole</a:t>
            </a:r>
            <a:r>
              <a:rPr lang="en-US" altLang="zh-TW" dirty="0"/>
              <a:t>=cluster-admin --</a:t>
            </a:r>
            <a:r>
              <a:rPr lang="en-US" altLang="zh-TW" dirty="0" err="1"/>
              <a:t>serviceaccount</a:t>
            </a:r>
            <a:r>
              <a:rPr lang="en-US" altLang="zh-TW" dirty="0"/>
              <a:t>=</a:t>
            </a:r>
            <a:r>
              <a:rPr lang="en-US" altLang="zh-TW" dirty="0" err="1"/>
              <a:t>kube-system:tiller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patch deploy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tiller-deploy -p '{"spec":{"template":{"spec":{"</a:t>
            </a:r>
            <a:r>
              <a:rPr lang="en-US" altLang="zh-TW" dirty="0" err="1"/>
              <a:t>serviceAccount</a:t>
            </a:r>
            <a:r>
              <a:rPr lang="en-US" altLang="zh-TW" dirty="0"/>
              <a:t>":"tiller"}}}}'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AAD7-3D05-D646-B8E0-5FA849E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B81851-35BC-974F-B215-A084768F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044846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1FA5-4748-1540-884B-C32FD983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D42B0-99BC-324D-AA23-8EEE167E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repo update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create {software name}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E39E8-EF44-AF48-8D0C-5D1E5E4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E34AA-F848-2644-99ED-FB2EEC5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F2E-044C-CC4F-8047-CDB8EDF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25928"/>
            <a:ext cx="95885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63462-600E-9F4C-A3A8-DB3A64A3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" y="5544818"/>
            <a:ext cx="8896873" cy="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99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EFDEB-0FDD-F34E-B750-88DA63FB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structure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56A4B-B9DA-134D-980A-37125AE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DC9654-F71B-C64C-A54F-A5DBAECA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6" y="2608326"/>
            <a:ext cx="615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285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--dry-run --debug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4F6BE-FE88-F246-B437-E438E5E2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448DA-6745-7B43-9843-9D65491D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3" y="2767374"/>
            <a:ext cx="8868753" cy="40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8873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28D85-B417-694F-BF09-430B56F1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-helm</a:t>
            </a:r>
            <a:r>
              <a:rPr kumimoji="1" lang="zh-TW" altLang="en-US" dirty="0"/>
              <a:t>部署到</a:t>
            </a:r>
            <a:r>
              <a:rPr kumimoji="1" lang="en-US" altLang="zh-TW" dirty="0"/>
              <a:t>k8s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164F2-228D-F540-A9DF-C2E037EA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9D766-94D7-624F-A349-B0A79B0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06DC7D-1B34-3248-812F-5615DC62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28BC55-5AD5-F84F-810C-D22B7740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0" y="2764352"/>
            <a:ext cx="7693152" cy="36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1834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52BEF-E9E6-0540-9982-F0BD1CB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86196"/>
            <a:ext cx="8947150" cy="292864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A9165-F067-E64F-978D-DAA805F9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841659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1B5A1-4365-4F47-B277-3C839E9B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D0E9-3D0E-A147-9339-84D515C6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delete {helm name}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A6EA36-50B5-BD4C-A5C3-F7319390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EAC80-7FBE-054D-9D8C-DD950C4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244D2-C767-BE49-8916-004A229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52"/>
            <a:ext cx="12192000" cy="612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3B2272-7362-0144-886E-980391D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" y="4737862"/>
            <a:ext cx="981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66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9163-68D3-224F-A8E8-1396F448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 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724B-A96D-374F-AA11-31B1075C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 ./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09AE-0B7A-8846-B5A8-F8572B4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480A8A-0008-2442-B886-9BE7454F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0698F-6693-2846-A0EE-FE5D501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72693"/>
            <a:ext cx="11948160" cy="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5387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BD8E9B5-A342-5149-AF12-3F344D19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C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Policy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FE17D7D-CF48-4A42-AE6F-CE323DD95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3BD021-A60D-E348-9BAA-4ACD4BEC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AD3058-D6B3-6045-BCA0-5A96ABA9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3053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FB364C-C03F-D341-A02C-921BFAB5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Account –</a:t>
            </a:r>
            <a:r>
              <a:rPr lang="zh-TW" altLang="en-US" dirty="0"/>
              <a:t> 管理資源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0EE73E-6E88-2741-AB79-38A426106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有別於使用者帳戶</a:t>
            </a:r>
            <a:endParaRPr kumimoji="1" lang="en-US" altLang="zh-TW" dirty="0"/>
          </a:p>
          <a:p>
            <a:r>
              <a:rPr kumimoji="1" lang="zh-TW" altLang="en-US" dirty="0"/>
              <a:t>可使用</a:t>
            </a:r>
            <a:r>
              <a:rPr lang="en-US" altLang="zh-TW" dirty="0"/>
              <a:t>namespace</a:t>
            </a:r>
            <a:r>
              <a:rPr lang="zh-CN" altLang="en-US" dirty="0"/>
              <a:t>區隔資源</a:t>
            </a:r>
            <a:endParaRPr lang="en-US" altLang="zh-CN" dirty="0"/>
          </a:p>
          <a:p>
            <a:r>
              <a:rPr kumimoji="1" lang="zh-TW" altLang="en-US" dirty="0"/>
              <a:t>預設無</a:t>
            </a:r>
            <a:r>
              <a:rPr lang="en-US" altLang="zh-TW" dirty="0" err="1"/>
              <a:t>ServiceAccount</a:t>
            </a:r>
            <a:r>
              <a:rPr lang="zh-CN" altLang="en-US" dirty="0"/>
              <a:t>設定，設</a:t>
            </a:r>
            <a:r>
              <a:rPr lang="en-US" altLang="zh-TW" dirty="0" err="1"/>
              <a:t>ServiceAccount</a:t>
            </a:r>
            <a:r>
              <a:rPr lang="zh-CN" altLang="en-US" dirty="0"/>
              <a:t>為</a:t>
            </a:r>
            <a:r>
              <a:rPr lang="en-US" altLang="zh-CN" dirty="0"/>
              <a:t>default</a:t>
            </a:r>
          </a:p>
          <a:p>
            <a:endParaRPr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1AF6B1-EE74-2846-874E-833D5E33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64F72E-38F0-3843-814A-E4E3C595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8DE7DB-876B-8947-BBCA-7C2B61FD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2" y="3917207"/>
            <a:ext cx="6376987" cy="29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774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505455-1426-744F-A94A-4BE4BE28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BEBEB"/>
                </a:solidFill>
              </a:rPr>
              <a:t>Pod Security Policies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52EF97-D84A-E74E-96B4-FE92B5A18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要啟用</a:t>
            </a:r>
            <a:r>
              <a:rPr lang="en-US" altLang="zh-TW" dirty="0" err="1">
                <a:solidFill>
                  <a:srgbClr val="EBEBEB"/>
                </a:solidFill>
              </a:rPr>
              <a:t>PodSecurityPolicies</a:t>
            </a:r>
            <a:endParaRPr lang="en-US" altLang="zh-TW" dirty="0">
              <a:solidFill>
                <a:srgbClr val="EBEBEB"/>
              </a:solidFill>
            </a:endParaRPr>
          </a:p>
          <a:p>
            <a:r>
              <a:rPr kumimoji="1" lang="zh-CN" altLang="en-US" dirty="0">
                <a:solidFill>
                  <a:srgbClr val="EBEBEB"/>
                </a:solidFill>
              </a:rPr>
              <a:t>自定義</a:t>
            </a:r>
            <a:endParaRPr kumimoji="1" lang="en-US" altLang="zh-CN" dirty="0">
              <a:solidFill>
                <a:srgbClr val="EBEBEB"/>
              </a:solidFill>
            </a:endParaRP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442B10-591C-C047-A838-B044E0A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C244F-9189-614B-A28E-A9E9020C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52B63A0-E726-3749-8C67-410AF703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761" y="2822456"/>
            <a:ext cx="3403194" cy="403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2983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附錄Ｄ</a:t>
            </a:r>
            <a:r>
              <a:rPr kumimoji="1" lang="en-US" altLang="zh-CN" dirty="0"/>
              <a:t>: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2530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59950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98751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443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16497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63709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83001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75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765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</a:t>
            </a:r>
            <a:r>
              <a:rPr kumimoji="1" lang="en" altLang="zh-TW" dirty="0" err="1"/>
              <a:t>javaImage</a:t>
            </a:r>
            <a:r>
              <a:rPr kumimoji="1" lang="en" altLang="zh-TW" dirty="0"/>
              <a:t>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8836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pPr lvl="1"/>
            <a:r>
              <a:rPr lang="en-US" altLang="zh-TW" dirty="0"/>
              <a:t>ex: FROM ubuntu:18.04</a:t>
            </a:r>
          </a:p>
          <a:p>
            <a:pPr lvl="1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r>
              <a:rPr lang="en-US" altLang="zh-TW" dirty="0"/>
              <a:t>COPY </a:t>
            </a:r>
          </a:p>
          <a:p>
            <a:pPr lvl="1"/>
            <a:r>
              <a:rPr lang="en-US" altLang="zh-TW" dirty="0"/>
              <a:t>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</a:t>
            </a:r>
            <a:r>
              <a:rPr lang="en-US" altLang="zh-TW" dirty="0" err="1"/>
              <a:t>test.war</a:t>
            </a:r>
            <a:r>
              <a:rPr lang="en-US" altLang="zh-TW" dirty="0"/>
              <a:t> .</a:t>
            </a:r>
          </a:p>
          <a:p>
            <a:pPr lvl="1"/>
            <a:r>
              <a:rPr lang="en-US" altLang="zh-TW" dirty="0"/>
              <a:t>COPY /home/users/files .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–c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表示法：不調用</a:t>
            </a:r>
            <a:r>
              <a:rPr lang="en-US" altLang="zh-CN" dirty="0"/>
              <a:t>/bin/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zh-TW" altLang="en-US" dirty="0"/>
              <a:t>執行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80:8080/</a:t>
            </a:r>
            <a:r>
              <a:rPr lang="en-US" altLang="zh-TW" dirty="0" err="1"/>
              <a:t>tcp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834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–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</a:t>
            </a:r>
            <a:r>
              <a:rPr kumimoji="1" lang="zh-CN" altLang="en-US" dirty="0"/>
              <a:t>不論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是否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至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內部抓取</a:t>
            </a:r>
            <a:r>
              <a:rPr kumimoji="1" lang="en-US" altLang="zh-CN" dirty="0"/>
              <a:t>log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需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326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764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9722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–I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–classic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956" y="2052638"/>
            <a:ext cx="438186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37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56" y="2052638"/>
            <a:ext cx="817026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30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078" y="2052638"/>
            <a:ext cx="768562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69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400" y="2052638"/>
            <a:ext cx="37769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368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078" y="2052638"/>
            <a:ext cx="748562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6084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994" y="2052638"/>
            <a:ext cx="887978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0661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111" y="2052638"/>
            <a:ext cx="882755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0020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184" y="2052638"/>
            <a:ext cx="871740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60323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699" y="2052638"/>
            <a:ext cx="679637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868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75690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AA35760-4BD5-5F4C-A42D-88FD000EA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004" y="2052638"/>
            <a:ext cx="676576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89820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58C45E-4941-6044-ACD9-6E40EE05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URL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F726A45-BA61-F64D-ADDE-CFAB737CD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800" y="2052638"/>
            <a:ext cx="71661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F14D24-9B4A-5D48-AFDD-4AB64E8D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B3668B-3160-EA40-9E6C-A0A401C1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534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UI</a:t>
            </a:r>
            <a:r>
              <a:rPr kumimoji="1" lang="zh-TW" altLang="en-US" dirty="0"/>
              <a:t>，點選</a:t>
            </a:r>
            <a:r>
              <a:rPr kumimoji="1" lang="en-US" altLang="zh-TW" dirty="0"/>
              <a:t>Add Cluster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40C9BD9-E548-0F45-8506-5480D9DD4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481" y="2052638"/>
            <a:ext cx="730281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681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7F69CC8-57D5-A24D-83B5-DF3FE04E4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93" y="2052638"/>
            <a:ext cx="746258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242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A410C75-D4FF-5744-92B0-F528E3AE8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428" y="2052638"/>
            <a:ext cx="660091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46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358EB04-35B0-B24F-8805-BD5B4CC90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157" y="2052638"/>
            <a:ext cx="703546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9274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1E0F93-5FD0-264B-8980-511E0B6CA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445" y="2052638"/>
            <a:ext cx="744888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550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B33E818-24FE-914F-B0AF-0AEAE9DD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80904"/>
            <a:ext cx="8947150" cy="21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177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部署完成，點選右上角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file.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9C4FDA9-A91D-7846-A25A-AB67607B5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168" y="2052638"/>
            <a:ext cx="860743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541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6EC8421-3866-B94C-B4FD-9146A8B84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687" y="2052638"/>
            <a:ext cx="646040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0047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7926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37449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103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69188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2020/6/6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10717</TotalTime>
  <Words>4732</Words>
  <Application>Microsoft Macintosh PowerPoint</Application>
  <PresentationFormat>寬螢幕</PresentationFormat>
  <Paragraphs>1173</Paragraphs>
  <Slides>197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197</vt:i4>
      </vt:variant>
    </vt:vector>
  </HeadingPairs>
  <TitlesOfParts>
    <vt:vector size="204" baseType="lpstr">
      <vt:lpstr>Microsoft JhengHei UI</vt:lpstr>
      <vt:lpstr>Arial</vt:lpstr>
      <vt:lpstr>Calibri</vt:lpstr>
      <vt:lpstr>Calibri Light</vt:lpstr>
      <vt:lpstr>Trebuchet MS</vt:lpstr>
      <vt:lpstr>Wingdings 3</vt:lpstr>
      <vt:lpstr>離子</vt:lpstr>
      <vt:lpstr>深入淺出Container, Kubernetes與GKE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自己build: 產生image</vt:lpstr>
      <vt:lpstr>Docker image -1</vt:lpstr>
      <vt:lpstr>Docker image -3</vt:lpstr>
      <vt:lpstr>Docker image -4</vt:lpstr>
      <vt:lpstr>Docker process -1</vt:lpstr>
      <vt:lpstr>Docker process -2</vt:lpstr>
      <vt:lpstr>Docker image -2</vt:lpstr>
      <vt:lpstr>Docker process – 除錯</vt:lpstr>
      <vt:lpstr>Docker network – Host -1</vt:lpstr>
      <vt:lpstr>Docker network – Host -2</vt:lpstr>
      <vt:lpstr>Docker network – Bridge(default)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Selector</vt:lpstr>
      <vt:lpstr>藍綠測試 -1 </vt:lpstr>
      <vt:lpstr>藍綠測試 - 2</vt:lpstr>
      <vt:lpstr>藍綠測試 - 3</vt:lpstr>
      <vt:lpstr>A/B測試</vt:lpstr>
      <vt:lpstr>A/B測試- 2</vt:lpstr>
      <vt:lpstr>A/B測試- 3</vt:lpstr>
      <vt:lpstr>A/B測試- 4</vt:lpstr>
      <vt:lpstr>Two Service to one deployment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用rancher 安裝Kubernetes</vt:lpstr>
      <vt:lpstr>Deploy Kubernetes: Rancher</vt:lpstr>
      <vt:lpstr>Deploy Rancher</vt:lpstr>
      <vt:lpstr>Deploy Rancher</vt:lpstr>
      <vt:lpstr>設定admin密碼</vt:lpstr>
      <vt:lpstr>設定URL</vt:lpstr>
      <vt:lpstr>Rancher UI，點選Add Cluster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到vm2執行此command</vt:lpstr>
      <vt:lpstr>部署完成，點選右上角kubeconfig file.</vt:lpstr>
      <vt:lpstr>另存Kubeconfig file.</vt:lpstr>
      <vt:lpstr>Kubernetes 操作</vt:lpstr>
      <vt:lpstr>放置kube conf</vt:lpstr>
      <vt:lpstr>切換k8s 環境 -1</vt:lpstr>
      <vt:lpstr>切換k8s 環境 -2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– 建Volume</vt:lpstr>
      <vt:lpstr>PVC, PV, Storage class關係圖</vt:lpstr>
      <vt:lpstr>Volume: GCP volume – 建PersistemtVolume -1</vt:lpstr>
      <vt:lpstr>Volume: GCP volume – 建PersistemtVolume -2</vt:lpstr>
      <vt:lpstr>Volume: GCP volume –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– autoscaling -1</vt:lpstr>
      <vt:lpstr>K8s – autoscaling -2</vt:lpstr>
      <vt:lpstr>K8s – autoscaling -3</vt:lpstr>
      <vt:lpstr>K8s – autoscaling -4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  <vt:lpstr>附錄B: Helm</vt:lpstr>
      <vt:lpstr>Helm – introduction 1</vt:lpstr>
      <vt:lpstr>Helm – introduction 2</vt:lpstr>
      <vt:lpstr>PowerPoint 簡報</vt:lpstr>
      <vt:lpstr>Helm 初始化 -1</vt:lpstr>
      <vt:lpstr>Helm 初始化 -2</vt:lpstr>
      <vt:lpstr>在k8s上建立並授與tiller權限</vt:lpstr>
      <vt:lpstr>helm command</vt:lpstr>
      <vt:lpstr>Helm 檔案結構</vt:lpstr>
      <vt:lpstr>驗證</vt:lpstr>
      <vt:lpstr>把nginx-helm部署到k8s上</vt:lpstr>
      <vt:lpstr>Check helm deploy -1</vt:lpstr>
      <vt:lpstr>Check helm deploy -2</vt:lpstr>
      <vt:lpstr>打包 helm package</vt:lpstr>
      <vt:lpstr>附錄C：Policy</vt:lpstr>
      <vt:lpstr>Service Account – 管理資源</vt:lpstr>
      <vt:lpstr>Pod Security Policies</vt:lpstr>
      <vt:lpstr>附錄Ｄ: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育緯 周</dc:creator>
  <cp:lastModifiedBy>育緯 周</cp:lastModifiedBy>
  <cp:revision>173</cp:revision>
  <dcterms:created xsi:type="dcterms:W3CDTF">2019-04-15T19:15:36Z</dcterms:created>
  <dcterms:modified xsi:type="dcterms:W3CDTF">2020-06-06T07:27:38Z</dcterms:modified>
</cp:coreProperties>
</file>